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62" r:id="rId4"/>
    <p:sldId id="263" r:id="rId5"/>
    <p:sldId id="259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5" autoAdjust="0"/>
    <p:restoredTop sz="89952" autoAdjust="0"/>
  </p:normalViewPr>
  <p:slideViewPr>
    <p:cSldViewPr snapToGrid="0">
      <p:cViewPr varScale="1">
        <p:scale>
          <a:sx n="99" d="100"/>
          <a:sy n="99" d="100"/>
        </p:scale>
        <p:origin x="10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989AD-F832-4750-910F-A17DE8C34D6B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EE4E09-981F-4F8F-8BFF-D1D52F3A74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572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EE4E09-981F-4F8F-8BFF-D1D52F3A74E0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963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EE4E09-981F-4F8F-8BFF-D1D52F3A74E0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9036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EE4E09-981F-4F8F-8BFF-D1D52F3A74E0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1080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EE4E09-981F-4F8F-8BFF-D1D52F3A74E0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7586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EE4E09-981F-4F8F-8BFF-D1D52F3A74E0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7682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EE4E09-981F-4F8F-8BFF-D1D52F3A74E0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540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EE4E09-981F-4F8F-8BFF-D1D52F3A74E0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3760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09B4-C6FC-6621-7A81-8943C6334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884928-205E-17E1-474A-D060DB6994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DBFF9-43BB-CF88-BD30-58AC84B97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3CD64-A090-9F33-2DBA-E96956189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7B60B-1CA3-F154-7D07-5D88F5D55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9445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6EFF2-BCE1-1124-61B6-A2AE4C469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059B5-B7F9-7356-76EE-7131703BD4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BDCAB-FF90-BF3D-8DF6-DB1ECBAE0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F6209-FC4B-01BF-BBF4-DADF7A39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A2D72-48B9-657A-F961-CE73826DB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8694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33F622-982B-E88B-6AE7-A3FB3A9435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E6CD95-E9E7-2570-B418-59EF5CF4FD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2FDE9-051A-8747-249E-E9C003FFA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EC04A-6F4A-7EDD-1262-4DE44F487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88A9-7AD9-A2F7-F659-D5368B2A4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7518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C4644-DCA8-A1EB-0285-B5840DCFC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BFD35-3C50-AFFA-4480-E172DB5DD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30598-1EDA-F98C-AEFC-84DE9144B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D8998-8645-6063-AAB3-9037C9578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5679E-BD39-4A0A-4496-BB0F3C7D1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9542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8FB5E-2443-5770-F888-47F077B50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8FD801-8DFE-FE53-5494-E95D1CE53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2AADC-04B1-957A-7F8B-6CE57CAE4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C44BC-BF43-3F23-8028-FEF59E082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78BB5-C865-4010-DDED-E2849942F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5766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3B8C-F09A-0060-383E-BC2EFB140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D702C-2E21-5EAA-F7C1-50626569D4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C95B64-D064-4924-8501-DAEBB2416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09EF09-6455-DB29-3D24-CCDF1F205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3A54D-CE39-2D6F-2EF8-57D6C24FF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E2EE47-031F-9D72-C006-C552C32EF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426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6C619-2CBB-DAC9-5852-E20897AF5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DBFE6-A53B-0153-5114-5E545D899A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8AD30-6311-0587-99A6-FD353C600D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AE18F1-7E42-689E-A3C2-6274DF3C20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E352F8-9A93-3A4E-06AF-5FB4E8E116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991047-FBDE-566C-388F-F96574056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668F7-2820-59CD-5310-F5CBD0DC3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CC18DC-FFD8-2213-E9DD-BDA0620F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7411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77BDC-66BB-16C6-3959-CD5424EC0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25A003-0194-AA65-00B7-1EB3FD0E1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7B017-2AD3-B596-68E4-1CFDE1F21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058439-6C70-E129-9958-156F0A2A0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1078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847B26-3946-3E89-C901-061A97BFA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D3B9B1-3084-491C-55D7-E9820CCF1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4BBBA-1F53-B8C6-BAE0-FDABB0614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5801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7F88-696E-4E97-527A-A83857CF3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AF44F-6425-2BF4-E890-3C76EEFB4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7FC2C-44B9-F298-5921-D9B0A4DFB9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562898-3F65-28CE-D1F0-B1F47D4A5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651BB0-8AD6-CA8B-2FF8-281FFC32F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98EE3-F656-96D4-7B69-5912173E1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814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EFF97-FED8-3605-792A-3DB02AA73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14BA71-7BA4-94DF-8511-589FC4ED52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510A77-1D27-C153-368D-59A04CF805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187105-960D-6EF7-2465-217A9FE21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90FE99-6955-DF00-4418-3D3AEB953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931154-1C3A-F1A7-ACE9-81E61A7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7866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132DF7-253A-7FE5-6848-790D9615B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872DB-867C-A3D2-D124-1AD8A68FB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1102C-3A65-96A6-53F9-5B73671BE3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7A3A7-90B5-480D-BB73-BC9182748470}" type="datetimeFigureOut">
              <a:rPr lang="en-IN" smtClean="0"/>
              <a:t>19-08-2024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6A4C4-3582-D452-D0A3-F4132B8054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734DE-8A52-0BEE-1885-B34F8D3BE7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66B886-21C5-4A49-80A9-156362A7BF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2423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B38C54-081E-712F-AD6D-A5533612C43A}"/>
              </a:ext>
            </a:extLst>
          </p:cNvPr>
          <p:cNvSpPr txBox="1"/>
          <p:nvPr/>
        </p:nvSpPr>
        <p:spPr>
          <a:xfrm>
            <a:off x="109085" y="48125"/>
            <a:ext cx="59869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b="1" dirty="0">
                <a:solidFill>
                  <a:schemeClr val="bg1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Powerful Tsunami’s 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F38F07-9F3A-7C92-A428-D984D701D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CFADB4-F2A0-C605-BABF-4DEBD7080CCA}"/>
              </a:ext>
            </a:extLst>
          </p:cNvPr>
          <p:cNvSpPr txBox="1"/>
          <p:nvPr/>
        </p:nvSpPr>
        <p:spPr>
          <a:xfrm>
            <a:off x="41708" y="51870"/>
            <a:ext cx="5669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>
                <a:solidFill>
                  <a:srgbClr val="FF0000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Tsunamis </a:t>
            </a:r>
          </a:p>
          <a:p>
            <a:pPr algn="ctr"/>
            <a:r>
              <a:rPr lang="en-IN" sz="5400" b="1" dirty="0">
                <a:solidFill>
                  <a:srgbClr val="FF0000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Risk or Opportunity ?</a:t>
            </a:r>
          </a:p>
        </p:txBody>
      </p:sp>
    </p:spTree>
    <p:extLst>
      <p:ext uri="{BB962C8B-B14F-4D97-AF65-F5344CB8AC3E}">
        <p14:creationId xmlns:p14="http://schemas.microsoft.com/office/powerpoint/2010/main" val="4155290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9EC858B-2D07-97AB-1EA5-DCD9DC17057E}"/>
              </a:ext>
            </a:extLst>
          </p:cNvPr>
          <p:cNvSpPr txBox="1"/>
          <p:nvPr/>
        </p:nvSpPr>
        <p:spPr>
          <a:xfrm>
            <a:off x="7020523" y="2151728"/>
            <a:ext cx="4925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Competitors</a:t>
            </a:r>
          </a:p>
          <a:p>
            <a:pPr algn="ctr"/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Adopting</a:t>
            </a:r>
          </a:p>
          <a:p>
            <a:pPr algn="ctr"/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3DCommerce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92EEEB-8118-5DF6-354C-84576C7EF1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983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703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FC72315-A90B-90C3-1C83-829135B5539A}"/>
              </a:ext>
            </a:extLst>
          </p:cNvPr>
          <p:cNvSpPr txBox="1"/>
          <p:nvPr/>
        </p:nvSpPr>
        <p:spPr>
          <a:xfrm>
            <a:off x="1" y="2696885"/>
            <a:ext cx="2233060" cy="1464231"/>
          </a:xfrm>
          <a:prstGeom prst="round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Call </a:t>
            </a:r>
          </a:p>
          <a:p>
            <a:pPr algn="ctr"/>
            <a:r>
              <a:rPr lang="en-US" sz="4000" dirty="0">
                <a:solidFill>
                  <a:srgbClr val="FF0000"/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VisCommerce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E13F9B-9431-3A21-541F-607E98D639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569" y="189000"/>
            <a:ext cx="9722431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954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B7920A3-EC7A-BD59-6202-FA26DD47CA2B}"/>
              </a:ext>
            </a:extLst>
          </p:cNvPr>
          <p:cNvSpPr txBox="1"/>
          <p:nvPr/>
        </p:nvSpPr>
        <p:spPr>
          <a:xfrm>
            <a:off x="7748552" y="3075057"/>
            <a:ext cx="44434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6">
                    <a:lumMod val="50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Showcase &amp; Sell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5E0024-0C27-83A9-4531-1D31FD972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449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832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9DB17C2-4596-A027-E59C-9EDE8F816E4E}"/>
              </a:ext>
            </a:extLst>
          </p:cNvPr>
          <p:cNvSpPr txBox="1"/>
          <p:nvPr/>
        </p:nvSpPr>
        <p:spPr>
          <a:xfrm>
            <a:off x="0" y="2767281"/>
            <a:ext cx="30675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accent6">
                    <a:lumMod val="7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Thrill</a:t>
            </a:r>
          </a:p>
          <a:p>
            <a:pPr algn="ctr"/>
            <a:r>
              <a:rPr lang="en-US" sz="4000" b="1" dirty="0">
                <a:solidFill>
                  <a:schemeClr val="accent6">
                    <a:lumMod val="7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 Customers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A3A4DF-CF1E-F873-B0B0-2FE18DF9A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453" y="0"/>
            <a:ext cx="91315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51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687D114-B5B2-F186-3871-B0939C8FCD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29077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A10A83-746F-4F7A-E38F-4AB5D8B22003}"/>
              </a:ext>
            </a:extLst>
          </p:cNvPr>
          <p:cNvSpPr txBox="1"/>
          <p:nvPr/>
        </p:nvSpPr>
        <p:spPr>
          <a:xfrm>
            <a:off x="7329078" y="1843951"/>
            <a:ext cx="486292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Standing</a:t>
            </a:r>
          </a:p>
          <a:p>
            <a:pPr algn="ctr"/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On</a:t>
            </a:r>
          </a:p>
          <a:p>
            <a:pPr algn="ctr"/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Shoulders</a:t>
            </a:r>
          </a:p>
          <a:p>
            <a:pPr algn="ctr"/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Of</a:t>
            </a:r>
          </a:p>
          <a:p>
            <a:pPr algn="ctr"/>
            <a:r>
              <a:rPr lang="en-US" sz="4000" dirty="0">
                <a:solidFill>
                  <a:schemeClr val="accent6">
                    <a:lumMod val="75000"/>
                  </a:schemeClr>
                </a:solidFill>
                <a:latin typeface="Aldhabi" panose="01000000000000000000" pitchFamily="2" charset="-78"/>
                <a:cs typeface="Aldhabi" panose="01000000000000000000" pitchFamily="2" charset="-78"/>
              </a:rPr>
              <a:t>Industry Giants </a:t>
            </a:r>
          </a:p>
        </p:txBody>
      </p:sp>
    </p:spTree>
    <p:extLst>
      <p:ext uri="{BB962C8B-B14F-4D97-AF65-F5344CB8AC3E}">
        <p14:creationId xmlns:p14="http://schemas.microsoft.com/office/powerpoint/2010/main" val="754136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B767E2-A6EE-5046-4BF3-440213C152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064" y="0"/>
            <a:ext cx="91298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07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1847</TotalTime>
  <Words>35</Words>
  <Application>Microsoft Office PowerPoint</Application>
  <PresentationFormat>Widescreen</PresentationFormat>
  <Paragraphs>25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Aldhabi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Pitch Structure</dc:title>
  <dc:creator>rk tumuluri</dc:creator>
  <cp:lastModifiedBy>rk tumuluri</cp:lastModifiedBy>
  <cp:revision>376</cp:revision>
  <dcterms:created xsi:type="dcterms:W3CDTF">2023-04-24T08:46:06Z</dcterms:created>
  <dcterms:modified xsi:type="dcterms:W3CDTF">2024-08-19T11:42:24Z</dcterms:modified>
</cp:coreProperties>
</file>

<file path=docProps/thumbnail.jpeg>
</file>